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18" autoAdjust="0"/>
    <p:restoredTop sz="94249" autoAdjust="0"/>
  </p:normalViewPr>
  <p:slideViewPr>
    <p:cSldViewPr snapToGrid="0">
      <p:cViewPr varScale="1">
        <p:scale>
          <a:sx n="72" d="100"/>
          <a:sy n="72" d="100"/>
        </p:scale>
        <p:origin x="492" y="66"/>
      </p:cViewPr>
      <p:guideLst/>
    </p:cSldViewPr>
  </p:slideViewPr>
  <p:notesTextViewPr>
    <p:cViewPr>
      <p:scale>
        <a:sx n="1" d="1"/>
        <a:sy n="1" d="1"/>
      </p:scale>
      <p:origin x="0" y="0"/>
    </p:cViewPr>
  </p:notesTextViewPr>
  <p:sorterViewPr>
    <p:cViewPr>
      <p:scale>
        <a:sx n="125" d="100"/>
        <a:sy n="125" d="100"/>
      </p:scale>
      <p:origin x="0" y="-2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18.01.2018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18.01.2018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18.01.2018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18.01.2018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18.01.2018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18.01.2018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18.01.2018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18.01.2018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18.01.2018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18.01.2018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18.01.2018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18.01.2018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18.01.2018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18.01.2018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18.01.2018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18.01.2018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18.01.2018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18.01.2018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18.01.2018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18.01.2018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18.01.2018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18.01.2018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18.01.2018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18.01.2018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18.01.2018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4445591"/>
          </a:xfrm>
        </p:spPr>
        <p:txBody>
          <a:bodyPr anchor="t">
            <a:normAutofit lnSpcReduction="10000"/>
          </a:bodyPr>
          <a:lstStyle/>
          <a:p>
            <a:pPr marL="0" indent="0">
              <a:buNone/>
            </a:pPr>
            <a:r>
              <a:rPr lang="de-DE" sz="2200" dirty="0">
                <a:solidFill>
                  <a:schemeClr val="accent2"/>
                </a:solidFill>
              </a:rPr>
              <a:t>Details Ansicht</a:t>
            </a:r>
          </a:p>
          <a:p>
            <a:pPr>
              <a:lnSpc>
                <a:spcPct val="150000"/>
              </a:lnSpc>
            </a:pPr>
            <a:r>
              <a:rPr lang="de-DE" dirty="0"/>
              <a:t>Ausgewähltes Bild groß angezeigt</a:t>
            </a:r>
          </a:p>
          <a:p>
            <a:pPr>
              <a:lnSpc>
                <a:spcPct val="150000"/>
              </a:lnSpc>
            </a:pPr>
            <a:r>
              <a:rPr lang="de-DE" dirty="0"/>
              <a:t>Bilddaten auf Rückseite</a:t>
            </a:r>
          </a:p>
          <a:p>
            <a:pPr>
              <a:lnSpc>
                <a:spcPct val="150000"/>
              </a:lnSpc>
            </a:pPr>
            <a:r>
              <a:rPr lang="de-DE" dirty="0"/>
              <a:t>Eselsohr am unteren rechten Eck</a:t>
            </a:r>
          </a:p>
          <a:p>
            <a:pPr lvl="1">
              <a:lnSpc>
                <a:spcPct val="150000"/>
              </a:lnSpc>
            </a:pPr>
            <a:r>
              <a:rPr lang="de-DE" dirty="0" err="1"/>
              <a:t>Swipe</a:t>
            </a:r>
            <a:r>
              <a:rPr lang="de-DE" dirty="0"/>
              <a:t> nach links </a:t>
            </a:r>
            <a:r>
              <a:rPr lang="de-DE" dirty="0">
                <a:sym typeface="Wingdings" panose="05000000000000000000" pitchFamily="2" charset="2"/>
              </a:rPr>
              <a:t> Rückseite</a:t>
            </a:r>
          </a:p>
          <a:p>
            <a:pPr lvl="1">
              <a:lnSpc>
                <a:spcPct val="150000"/>
              </a:lnSpc>
            </a:pPr>
            <a:r>
              <a:rPr lang="de-DE" dirty="0" err="1">
                <a:sym typeface="Wingdings" panose="05000000000000000000" pitchFamily="2" charset="2"/>
              </a:rPr>
              <a:t>Swipe</a:t>
            </a:r>
            <a:r>
              <a:rPr lang="de-DE" dirty="0">
                <a:sym typeface="Wingdings" panose="05000000000000000000" pitchFamily="2" charset="2"/>
              </a:rPr>
              <a:t> nach rechts  Vorderseite</a:t>
            </a:r>
          </a:p>
          <a:p>
            <a:pPr>
              <a:lnSpc>
                <a:spcPct val="150000"/>
              </a:lnSpc>
            </a:pPr>
            <a:r>
              <a:rPr lang="de-DE" dirty="0">
                <a:sym typeface="Wingdings" panose="05000000000000000000" pitchFamily="2" charset="2"/>
              </a:rPr>
              <a:t>Bild zur Favoritenleiste hinzufügen</a:t>
            </a:r>
          </a:p>
          <a:p>
            <a:pPr lvl="1">
              <a:lnSpc>
                <a:spcPct val="150000"/>
              </a:lnSpc>
            </a:pPr>
            <a:r>
              <a:rPr lang="de-DE" dirty="0"/>
              <a:t>Long </a:t>
            </a:r>
            <a:r>
              <a:rPr lang="de-DE" dirty="0" err="1"/>
              <a:t>Tap</a:t>
            </a:r>
            <a:r>
              <a:rPr lang="de-DE" dirty="0"/>
              <a:t> auf ein Bild</a:t>
            </a:r>
            <a:endParaRPr lang="de-DE" dirty="0">
              <a:sym typeface="Wingdings" panose="05000000000000000000" pitchFamily="2" charset="2"/>
            </a:endParaRPr>
          </a:p>
          <a:p>
            <a:pPr>
              <a:lnSpc>
                <a:spcPct val="150000"/>
              </a:lnSpc>
            </a:pPr>
            <a:r>
              <a:rPr lang="de-DE" dirty="0">
                <a:sym typeface="Wingdings" panose="05000000000000000000" pitchFamily="2" charset="2"/>
              </a:rPr>
              <a:t>Zurück zur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7" name="Inhaltsplatzhalter 23">
            <a:extLst>
              <a:ext uri="{FF2B5EF4-FFF2-40B4-BE49-F238E27FC236}">
                <a16:creationId xmlns:a16="http://schemas.microsoft.com/office/drawing/2014/main" id="{633CC679-1B31-48F8-9F13-0DD3933509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5038" t="34430" r="46264" b="36190"/>
          <a:stretch/>
        </p:blipFill>
        <p:spPr>
          <a:xfrm>
            <a:off x="7354956" y="1813294"/>
            <a:ext cx="4402800" cy="2506958"/>
          </a:xfrm>
          <a:prstGeom prst="rect">
            <a:avLst/>
          </a:prstGeom>
        </p:spPr>
      </p:pic>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5"/>
            <a:ext cx="11029615" cy="4286566"/>
          </a:xfrm>
        </p:spPr>
        <p:txBody>
          <a:bodyPr anchor="t">
            <a:normAutofit/>
          </a:bodyPr>
          <a:lstStyle/>
          <a:p>
            <a:pPr marL="0" indent="0">
              <a:buNone/>
            </a:pPr>
            <a:r>
              <a:rPr lang="de-DE" sz="2200" dirty="0">
                <a:solidFill>
                  <a:schemeClr val="accent2"/>
                </a:solidFill>
              </a:rPr>
              <a:t>Favoritenleiste (</a:t>
            </a:r>
            <a:r>
              <a:rPr lang="de-DE" sz="2200" dirty="0" err="1">
                <a:solidFill>
                  <a:schemeClr val="accent2"/>
                </a:solidFill>
              </a:rPr>
              <a:t>To</a:t>
            </a:r>
            <a:r>
              <a:rPr lang="de-DE" sz="2200" dirty="0">
                <a:solidFill>
                  <a:schemeClr val="accent2"/>
                </a:solidFill>
              </a:rPr>
              <a:t>-Watch-List)</a:t>
            </a:r>
          </a:p>
          <a:p>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Bilder aus Liste löschen</a:t>
            </a:r>
          </a:p>
          <a:p>
            <a:pPr lvl="1">
              <a:lnSpc>
                <a:spcPct val="150000"/>
              </a:lnSpc>
            </a:pPr>
            <a:r>
              <a:rPr lang="de-DE" dirty="0"/>
              <a:t>Einzelnes: </a:t>
            </a:r>
            <a:r>
              <a:rPr lang="de-DE" dirty="0" err="1"/>
              <a:t>Swipe</a:t>
            </a:r>
            <a:r>
              <a:rPr lang="de-DE" dirty="0"/>
              <a:t> von Bild zum Bildschirmrand links</a:t>
            </a:r>
          </a:p>
          <a:p>
            <a:pPr lvl="1">
              <a:lnSpc>
                <a:spcPct val="150000"/>
              </a:lnSpc>
            </a:pPr>
            <a:r>
              <a:rPr lang="de-DE" dirty="0"/>
              <a:t>Alle: Drag mit Handkante zum Bildschirmrand links</a:t>
            </a:r>
          </a:p>
          <a:p>
            <a:pPr>
              <a:lnSpc>
                <a:spcPct val="150000"/>
              </a:lnSpc>
            </a:pPr>
            <a:r>
              <a:rPr lang="de-DE" dirty="0"/>
              <a:t>Liste drucken</a:t>
            </a:r>
          </a:p>
          <a:p>
            <a:pPr lvl="1">
              <a:lnSpc>
                <a:spcPct val="150000"/>
              </a:lnSpc>
            </a:pPr>
            <a:r>
              <a:rPr lang="de-DE" dirty="0"/>
              <a:t>Drag mit Handkante von oben zum Drucker-Symbol</a:t>
            </a:r>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a:xfrm>
            <a:off x="581194" y="2926052"/>
            <a:ext cx="5393100" cy="2934999"/>
          </a:xfrm>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a:xfrm>
            <a:off x="6217709" y="2926052"/>
            <a:ext cx="5393100" cy="3633774"/>
          </a:xfrm>
        </p:spPr>
        <p:txBody>
          <a:bodyPr>
            <a:normAutofit/>
          </a:bodyPr>
          <a:lstStyle/>
          <a:p>
            <a:r>
              <a:rPr lang="de-DE" dirty="0"/>
              <a:t>Funktionen der Favoritenliste </a:t>
            </a:r>
          </a:p>
          <a:p>
            <a:pPr lvl="1"/>
            <a:r>
              <a:rPr lang="de-DE" dirty="0"/>
              <a:t>Drucken des Plans</a:t>
            </a:r>
          </a:p>
          <a:p>
            <a:r>
              <a:rPr lang="de-DE" dirty="0" err="1"/>
              <a:t>Wordcloud</a:t>
            </a:r>
            <a:endParaRPr lang="de-DE" dirty="0"/>
          </a:p>
          <a:p>
            <a:pPr lvl="1"/>
            <a:r>
              <a:rPr lang="de-DE" dirty="0"/>
              <a:t>Mehrere Wörter gleichzeitig auswählen</a:t>
            </a:r>
          </a:p>
          <a:p>
            <a:r>
              <a:rPr lang="de-DE" dirty="0"/>
              <a:t>Bildergalerie</a:t>
            </a:r>
          </a:p>
          <a:p>
            <a:pPr lvl="1"/>
            <a:r>
              <a:rPr lang="de-DE" dirty="0"/>
              <a:t>Spread zum Vergrößern des Bild</a:t>
            </a:r>
          </a:p>
          <a:p>
            <a:r>
              <a:rPr lang="de-DE" dirty="0"/>
              <a:t>Details Ansicht</a:t>
            </a:r>
          </a:p>
          <a:p>
            <a:pPr lvl="1"/>
            <a:r>
              <a:rPr lang="de-DE" dirty="0">
                <a:sym typeface="Wingdings" panose="05000000000000000000" pitchFamily="2" charset="2"/>
              </a:rPr>
              <a:t>Effekt beim umdrehen</a:t>
            </a:r>
          </a:p>
          <a:p>
            <a:pPr lvl="1"/>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a:t>
            </a:r>
            <a:r>
              <a:rPr lang="de-DE" dirty="0" err="1">
                <a:sym typeface="Wingdings" panose="05000000000000000000" pitchFamily="2" charset="2"/>
              </a:rPr>
              <a:t>Touchgesten</a:t>
            </a:r>
            <a:endParaRPr lang="de-DE" dirty="0"/>
          </a:p>
          <a:p>
            <a:pPr lvl="1">
              <a:lnSpc>
                <a:spcPct val="150000"/>
              </a:lnSpc>
            </a:pPr>
            <a:r>
              <a:rPr lang="de-DE" dirty="0"/>
              <a:t>Responsive-Waterfall.js	</a:t>
            </a:r>
            <a:r>
              <a:rPr lang="de-DE" dirty="0">
                <a:sym typeface="Wingdings" panose="05000000000000000000" pitchFamily="2" charset="2"/>
              </a:rPr>
              <a:t> Bildergalerie</a:t>
            </a:r>
            <a:endParaRPr lang="de-DE" dirty="0"/>
          </a:p>
          <a:p>
            <a:pPr lvl="1">
              <a:lnSpc>
                <a:spcPct val="150000"/>
              </a:lnSpc>
            </a:pPr>
            <a:r>
              <a:rPr lang="de-DE" dirty="0"/>
              <a:t>Wordcloud2.js		</a:t>
            </a:r>
            <a:r>
              <a:rPr lang="de-DE" dirty="0">
                <a:sym typeface="Wingdings" panose="05000000000000000000" pitchFamily="2" charset="2"/>
              </a:rPr>
              <a:t>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7. 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sz="1800" dirty="0"/>
              <a:t>Wichtigste Daten: </a:t>
            </a:r>
            <a:r>
              <a:rPr lang="de-DE" sz="1800" dirty="0" err="1"/>
              <a:t>Ikonographien</a:t>
            </a:r>
            <a:endParaRPr lang="de-DE" sz="1800"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zum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2" name="Grafik 1">
            <a:extLst>
              <a:ext uri="{FF2B5EF4-FFF2-40B4-BE49-F238E27FC236}">
                <a16:creationId xmlns:a16="http://schemas.microsoft.com/office/drawing/2014/main" id="{4DAA9D2A-5D1D-4092-8919-407B84A363A1}"/>
              </a:ext>
            </a:extLst>
          </p:cNvPr>
          <p:cNvPicPr>
            <a:picLocks noChangeAspect="1"/>
          </p:cNvPicPr>
          <p:nvPr/>
        </p:nvPicPr>
        <p:blipFill rotWithShape="1">
          <a:blip r:embed="rId2"/>
          <a:srcRect l="35700" t="21449" r="17278" b="30241"/>
          <a:stretch/>
        </p:blipFill>
        <p:spPr>
          <a:xfrm>
            <a:off x="5234346" y="1590260"/>
            <a:ext cx="6520333" cy="4465983"/>
          </a:xfrm>
          <a:prstGeom prst="rect">
            <a:avLst/>
          </a:prstGeom>
        </p:spPr>
      </p:pic>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3975348"/>
          </a:xfrm>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err="1"/>
              <a:t>Tap</a:t>
            </a:r>
            <a:r>
              <a:rPr lang="de-DE" dirty="0"/>
              <a:t> auf einen Begriff </a:t>
            </a:r>
            <a:r>
              <a:rPr lang="de-DE" dirty="0">
                <a:sym typeface="Wingdings" panose="05000000000000000000" pitchFamily="2" charset="2"/>
              </a:rPr>
              <a:t> Begriffe ausgrauen, die keine Beziehung zu gewähltem Begriff hat</a:t>
            </a:r>
          </a:p>
          <a:p>
            <a:pPr lvl="2"/>
            <a:r>
              <a:rPr lang="de-DE" sz="1600" dirty="0">
                <a:sym typeface="Wingdings" panose="05000000000000000000" pitchFamily="2" charset="2"/>
              </a:rPr>
              <a:t>Ausgewählte Begriffe: Farblich markieren zur Hervorhebung</a:t>
            </a:r>
          </a:p>
          <a:p>
            <a:pPr lvl="1"/>
            <a:r>
              <a:rPr lang="de-DE" dirty="0">
                <a:sym typeface="Wingdings" panose="05000000000000000000" pitchFamily="2" charset="2"/>
              </a:rPr>
              <a:t>Drag über </a:t>
            </a:r>
            <a:r>
              <a:rPr lang="de-DE" dirty="0" err="1">
                <a:sym typeface="Wingdings" panose="05000000000000000000" pitchFamily="2" charset="2"/>
              </a:rPr>
              <a:t>Wordcloud</a:t>
            </a:r>
            <a:r>
              <a:rPr lang="de-DE" dirty="0">
                <a:sym typeface="Wingdings" panose="05000000000000000000" pitchFamily="2" charset="2"/>
              </a:rPr>
              <a:t> in Ecke  Bilder werden angezeigt</a:t>
            </a:r>
          </a:p>
          <a:p>
            <a:r>
              <a:rPr lang="de-DE" dirty="0">
                <a:sym typeface="Wingdings" panose="05000000000000000000" pitchFamily="2" charset="2"/>
              </a:rPr>
              <a:t>Hilfestellung</a:t>
            </a:r>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Inhaltsplatzhalter 23">
            <a:extLst>
              <a:ext uri="{FF2B5EF4-FFF2-40B4-BE49-F238E27FC236}">
                <a16:creationId xmlns:a16="http://schemas.microsoft.com/office/drawing/2014/main" id="{5FB852AC-6559-4EC6-9ACD-8C311731160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21" t="1479" r="42973" b="66942"/>
          <a:stretch/>
        </p:blipFill>
        <p:spPr>
          <a:xfrm>
            <a:off x="7340154" y="1813295"/>
            <a:ext cx="4403389" cy="2419492"/>
          </a:xfrm>
          <a:prstGeom prst="rect">
            <a:avLst/>
          </a:prstGeom>
        </p:spPr>
      </p:pic>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Bildergalerie</a:t>
            </a:r>
          </a:p>
          <a:p>
            <a:pPr>
              <a:lnSpc>
                <a:spcPct val="150000"/>
              </a:lnSpc>
            </a:pPr>
            <a:r>
              <a:rPr lang="de-DE" dirty="0"/>
              <a:t>Bilder in Spalten angeordnet („Pinterest“-Style)</a:t>
            </a:r>
          </a:p>
          <a:p>
            <a:pPr>
              <a:lnSpc>
                <a:spcPct val="150000"/>
              </a:lnSpc>
            </a:pPr>
            <a:r>
              <a:rPr lang="de-DE" dirty="0"/>
              <a:t>Alle Bilder zu gewählten Begriffen werden angezeigt</a:t>
            </a:r>
          </a:p>
          <a:p>
            <a:pPr>
              <a:lnSpc>
                <a:spcPct val="150000"/>
              </a:lnSpc>
            </a:pPr>
            <a:r>
              <a:rPr lang="de-DE" dirty="0"/>
              <a:t>Bild zur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a:t>Spread oder </a:t>
            </a:r>
            <a:r>
              <a:rPr lang="de-DE" dirty="0" err="1"/>
              <a:t>Tap</a:t>
            </a:r>
            <a:r>
              <a:rPr lang="de-DE" dirty="0"/>
              <a:t> um zur Details Ansicht zu gelangen</a:t>
            </a:r>
          </a:p>
          <a:p>
            <a:pPr>
              <a:lnSpc>
                <a:spcPct val="150000"/>
              </a:lnSpc>
            </a:pPr>
            <a:r>
              <a:rPr lang="de-DE" dirty="0"/>
              <a:t>Zurück zur </a:t>
            </a:r>
            <a:r>
              <a:rPr lang="de-DE" dirty="0" err="1"/>
              <a:t>Wordcloud</a:t>
            </a:r>
            <a:r>
              <a:rPr lang="de-DE" dirty="0"/>
              <a:t>:  Drag</a:t>
            </a:r>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Inhaltsplatzhalter 23">
            <a:extLst>
              <a:ext uri="{FF2B5EF4-FFF2-40B4-BE49-F238E27FC236}">
                <a16:creationId xmlns:a16="http://schemas.microsoft.com/office/drawing/2014/main" id="{F3C65BA2-1E1C-4EA0-9F75-8BC08CADCA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55176" t="1061" b="63102"/>
          <a:stretch/>
        </p:blipFill>
        <p:spPr>
          <a:xfrm>
            <a:off x="7344696" y="1813294"/>
            <a:ext cx="4402800" cy="2640034"/>
          </a:xfrm>
          <a:prstGeom prst="rect">
            <a:avLst/>
          </a:prstGeom>
        </p:spPr>
      </p:pic>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796</Words>
  <Application>Microsoft Office PowerPoint</Application>
  <PresentationFormat>Breitbild</PresentationFormat>
  <Paragraphs>179</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7.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Janine P</cp:lastModifiedBy>
  <cp:revision>41</cp:revision>
  <dcterms:created xsi:type="dcterms:W3CDTF">2017-12-09T18:30:07Z</dcterms:created>
  <dcterms:modified xsi:type="dcterms:W3CDTF">2018-01-18T11:33:46Z</dcterms:modified>
</cp:coreProperties>
</file>